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1" r:id="rId5"/>
    <p:sldId id="260" r:id="rId6"/>
    <p:sldId id="262" r:id="rId7"/>
    <p:sldId id="263" r:id="rId8"/>
    <p:sldId id="268" r:id="rId9"/>
    <p:sldId id="265" r:id="rId10"/>
    <p:sldId id="266" r:id="rId11"/>
    <p:sldId id="267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4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1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4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5CEA2-B60B-4D01-B5EB-530F0E1D69DE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21E11-00A2-4B3E-B10E-F3A5A03E4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806oj9cxQoEMICQth4me_MvIq31E_-Wu/vie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9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7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5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3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40516" y="2474495"/>
            <a:ext cx="156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Click to meet Sally (Demo)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3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</cp:revision>
  <dcterms:created xsi:type="dcterms:W3CDTF">2025-03-21T23:30:16Z</dcterms:created>
  <dcterms:modified xsi:type="dcterms:W3CDTF">2025-03-21T23:34:01Z</dcterms:modified>
</cp:coreProperties>
</file>